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Rektangel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7" name="Rektangel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2" name="Pladsholder til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a-DK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8" name="Rektangel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1" name="Rektangel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ladsholder til dato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4B0491-C2E5-4584-B572-999BEDBA5C0D}" type="datetimeFigureOut">
              <a:rPr lang="da-DK" smtClean="0"/>
              <a:t>19-06-2013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Rektangel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DF1232-DC15-4136-87D5-6E1660E59D05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jessiekaitlyn.files.wordpress.com/2010/07/joshu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bogoetidende.dk/index4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x.dk/b/29251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gallery3.psg-foto.dk/index.php/Fotos-af-unge-fra-Danmark/Gode-venner-we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commons.wikimedia.org/wiki/File:Jerikos_Mure_1966_Stonewar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commons.wikimedia.org/wiki/File:Jerikos_Mure_1966_Stoneware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commons.wikimedia.org/wiki/File:Jerikos_Mure_1966_Stoneware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agens-ord-andagt.dk/Vaer-rolig-Gud-har.3239.0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agens-ord-andagt.dk/Vaer-rolig-Gud-har.3239.0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rou-frou.dk/product.asp?product=1565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belwissenschaft.de/wibilex/das-bibellexikon/lexikon/sachwort/anzeigen/details/dibon-3/ch/e4df064ddb18c225a6a95a54711b5f4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ijs.org.au/Moses-and-the-Exodus/default.asp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dagens-ord-andagt.dk/Vaer-rolig-Gud-har.3239.0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teampunk.dk/?p=1743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igrejacrista.com/documentos/licoes/index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hythmontherock.com/the_walls_of_jericho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phatcatholic.blogspot.com/2010/04/quick-defense-of-resurrection-of-jesus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tiempodcosecha.blogspot.com/2010_08_01_archive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kulturkamp.blogs.berlingske.dk/2013/03/27/den-danske-salmeska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christianphotos-jesusimages.blogspot.com/2011/09/praise-lord-jesus-chris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tejlfart.com/2008/12/neve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aeroseum.se/spione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erejst.dk/212/Cykel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ofiebangsgaard.dk/portfolio-item/kong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lambsongs.co.nz/bible%20story%20books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ouljournaler.blogspot.com/2010_06_01_archiv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4077072"/>
            <a:ext cx="6477000" cy="1828800"/>
          </a:xfrm>
        </p:spPr>
        <p:txBody>
          <a:bodyPr>
            <a:normAutofit/>
          </a:bodyPr>
          <a:lstStyle/>
          <a:p>
            <a:r>
              <a:rPr lang="da-DK" sz="6000" b="1" dirty="0" err="1">
                <a:solidFill>
                  <a:srgbClr val="FF0000"/>
                </a:solidFill>
              </a:rPr>
              <a:t>Jeriko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4 sange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6" name="Billede 5" descr="http://jessiekaitlyn.files.wordpress.com/2010/07/joshu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6660232" cy="414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1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http://www.bogoetidende.dk/netop_nu/6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35" y="4653136"/>
            <a:ext cx="3024336" cy="22048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dirty="0"/>
              <a:t>8. ’Og vi lover vi skal spare</a:t>
            </a:r>
            <a:br>
              <a:rPr lang="da-DK" sz="4000" dirty="0"/>
            </a:br>
            <a:r>
              <a:rPr lang="da-DK" sz="4000" dirty="0"/>
              <a:t>alle i dit hus,</a:t>
            </a:r>
            <a:br>
              <a:rPr lang="da-DK" sz="4000" dirty="0"/>
            </a:br>
            <a:r>
              <a:rPr lang="da-DK" sz="4000" i="1" dirty="0"/>
              <a:t>   Alle: alle i dit hus,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/>
              <a:t>hver en sjæl vil Gud bevar’ når</a:t>
            </a:r>
            <a:br>
              <a:rPr lang="da-DK" sz="4000" dirty="0"/>
            </a:br>
            <a:r>
              <a:rPr lang="da-DK" sz="4000" dirty="0"/>
              <a:t>byen </a:t>
            </a:r>
            <a:r>
              <a:rPr lang="da-DK" sz="4000" dirty="0" err="1"/>
              <a:t>bli’r</a:t>
            </a:r>
            <a:r>
              <a:rPr lang="da-DK" sz="4000" dirty="0"/>
              <a:t> til grus.’</a:t>
            </a:r>
            <a:br>
              <a:rPr lang="da-DK" sz="4000" dirty="0"/>
            </a:br>
            <a:r>
              <a:rPr lang="da-DK" sz="4000" i="1" dirty="0"/>
              <a:t>   </a:t>
            </a:r>
            <a:r>
              <a:rPr lang="da-DK" sz="4000" i="1" dirty="0">
                <a:solidFill>
                  <a:schemeClr val="bg1"/>
                </a:solidFill>
              </a:rPr>
              <a:t>A</a:t>
            </a:r>
            <a:r>
              <a:rPr lang="da-DK" sz="4000" i="1" dirty="0"/>
              <a:t>lle: byen </a:t>
            </a:r>
            <a:r>
              <a:rPr lang="da-DK" sz="4000" i="1" dirty="0" err="1"/>
              <a:t>bli’r</a:t>
            </a:r>
            <a:r>
              <a:rPr lang="da-DK" sz="4000" i="1" dirty="0"/>
              <a:t> til grus</a:t>
            </a:r>
            <a:r>
              <a:rPr lang="da-DK" sz="4000" i="1" dirty="0" smtClean="0"/>
              <a:t>.</a:t>
            </a:r>
          </a:p>
          <a:p>
            <a:pPr marL="0" indent="0" algn="ctr">
              <a:buNone/>
            </a:pPr>
            <a:r>
              <a:rPr lang="da-DK" sz="6000" i="1" dirty="0" smtClean="0"/>
              <a:t>*</a:t>
            </a:r>
            <a:endParaRPr lang="da-DK" sz="6000" dirty="0"/>
          </a:p>
        </p:txBody>
      </p:sp>
      <p:pic>
        <p:nvPicPr>
          <p:cNvPr id="4" name="Billede 3" descr="http://gallery3.psg-foto.dk/var/albums/Fotos-af-unge-fra-Danmark/Gode%20venner-web.jpg?m=135027705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2714"/>
            <a:ext cx="3686076" cy="252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http://photo.vixdata.com/data/media/photo/medium/77b/77b00e60-2afe-421f-bf55-9dbd25edd1be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9944"/>
            <a:ext cx="2402840" cy="2458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2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6/6f/Jerikos_Mure_1966_Stonew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50" y="3429000"/>
            <a:ext cx="4574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2. </a:t>
            </a:r>
            <a:r>
              <a:rPr lang="da-DK" b="1" dirty="0" err="1">
                <a:solidFill>
                  <a:srgbClr val="FF0000"/>
                </a:solidFill>
              </a:rPr>
              <a:t>Jeriko</a:t>
            </a:r>
            <a:r>
              <a:rPr lang="da-DK" b="1" dirty="0">
                <a:solidFill>
                  <a:srgbClr val="FF0000"/>
                </a:solidFill>
              </a:rPr>
              <a:t> var lukket og låst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1560" y="790575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3200" dirty="0" err="1" smtClean="0"/>
              <a:t>Banke-på</a:t>
            </a:r>
            <a:r>
              <a:rPr lang="es-ES" sz="3200" dirty="0"/>
              <a:t> </a:t>
            </a:r>
            <a:r>
              <a:rPr lang="es-ES" sz="3200" dirty="0" err="1" smtClean="0"/>
              <a:t>Jeriko</a:t>
            </a:r>
            <a:r>
              <a:rPr lang="es-ES" sz="3200" dirty="0" smtClean="0"/>
              <a:t>!</a:t>
            </a:r>
            <a:endParaRPr lang="es-ES" sz="3200" dirty="0" smtClean="0"/>
          </a:p>
          <a:p>
            <a:pPr marL="0" indent="0">
              <a:buNone/>
            </a:pPr>
            <a:r>
              <a:rPr lang="es-ES" sz="4800" dirty="0" smtClean="0"/>
              <a:t>- </a:t>
            </a:r>
            <a:r>
              <a:rPr lang="es-ES" sz="4800" dirty="0"/>
              <a:t>u - </a:t>
            </a:r>
            <a:r>
              <a:rPr lang="es-ES" sz="4800" dirty="0" smtClean="0"/>
              <a:t>/ </a:t>
            </a:r>
            <a:r>
              <a:rPr lang="es-ES" sz="4800" dirty="0"/>
              <a:t>- u - / - u - / - u -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 smtClean="0"/>
              <a:t>(1)      (2)        (3)       (4)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18702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546695" cy="4495800"/>
          </a:xfrm>
        </p:spPr>
        <p:txBody>
          <a:bodyPr/>
          <a:lstStyle/>
          <a:p>
            <a:pPr marL="0" indent="0">
              <a:buNone/>
            </a:pPr>
            <a:r>
              <a:rPr lang="da-DK" sz="4000" dirty="0" err="1"/>
              <a:t>Jeriko</a:t>
            </a:r>
            <a:r>
              <a:rPr lang="da-DK" sz="4000" dirty="0"/>
              <a:t> var lukket og låst</a:t>
            </a:r>
            <a:br>
              <a:rPr lang="da-DK" sz="4000" dirty="0"/>
            </a:br>
            <a:r>
              <a:rPr lang="da-DK" sz="4000" dirty="0"/>
              <a:t>lukket og låst</a:t>
            </a:r>
            <a:br>
              <a:rPr lang="da-DK" sz="4000" dirty="0"/>
            </a:br>
            <a:r>
              <a:rPr lang="da-DK" sz="4000" dirty="0"/>
              <a:t>lukket og låst</a:t>
            </a:r>
            <a:br>
              <a:rPr lang="da-DK" sz="4000" dirty="0"/>
            </a:br>
            <a:r>
              <a:rPr lang="da-DK" sz="4000" dirty="0" err="1"/>
              <a:t>Jeriko</a:t>
            </a:r>
            <a:r>
              <a:rPr lang="da-DK" sz="4000" dirty="0"/>
              <a:t> var lukket og låst</a:t>
            </a:r>
            <a:br>
              <a:rPr lang="da-DK" sz="4000" dirty="0"/>
            </a:br>
            <a:r>
              <a:rPr lang="da-DK" sz="4000" i="1" dirty="0" err="1"/>
              <a:t>Jeriko</a:t>
            </a:r>
            <a:r>
              <a:rPr lang="da-DK" sz="4000" i="1" dirty="0"/>
              <a:t> lukket og låst</a:t>
            </a:r>
            <a:r>
              <a:rPr lang="da-DK" sz="4000" i="1" dirty="0" smtClean="0"/>
              <a:t>!</a:t>
            </a:r>
            <a:br>
              <a:rPr lang="da-DK" sz="4000" i="1" dirty="0" smtClean="0"/>
            </a:br>
            <a:r>
              <a:rPr lang="da-DK" sz="4000" i="1" dirty="0" smtClean="0"/>
              <a:t>			    </a:t>
            </a:r>
            <a:r>
              <a:rPr lang="es-ES" sz="4000" dirty="0" smtClean="0"/>
              <a:t>- </a:t>
            </a:r>
            <a:r>
              <a:rPr lang="es-ES" sz="4000" dirty="0"/>
              <a:t>u - / - u - / - u - / - u -</a:t>
            </a:r>
            <a:endParaRPr lang="da-DK" sz="40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2" descr="https://upload.wikimedia.org/wikipedia/commons/6/6f/Jerikos_Mure_1966_Stonew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75" y="1411675"/>
            <a:ext cx="3267868" cy="24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livikristendom.dk/wp-content/uploads/2011/08/mu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892480" cy="4495800"/>
          </a:xfrm>
        </p:spPr>
        <p:txBody>
          <a:bodyPr/>
          <a:lstStyle/>
          <a:p>
            <a:pPr marL="0" indent="0">
              <a:buNone/>
            </a:pPr>
            <a:r>
              <a:rPr lang="da-DK" sz="4000" b="1" dirty="0">
                <a:solidFill>
                  <a:schemeClr val="bg1"/>
                </a:solidFill>
              </a:rPr>
              <a:t>2. Port og mur og konge stod fast</a:t>
            </a:r>
            <a:br>
              <a:rPr lang="da-DK" sz="4000" b="1" dirty="0">
                <a:solidFill>
                  <a:schemeClr val="bg1"/>
                </a:solidFill>
              </a:rPr>
            </a:br>
            <a:r>
              <a:rPr lang="da-DK" sz="4000" b="1" dirty="0">
                <a:solidFill>
                  <a:schemeClr val="bg1"/>
                </a:solidFill>
              </a:rPr>
              <a:t>konge stod fast</a:t>
            </a:r>
            <a:br>
              <a:rPr lang="da-DK" sz="4000" b="1" dirty="0">
                <a:solidFill>
                  <a:schemeClr val="bg1"/>
                </a:solidFill>
              </a:rPr>
            </a:br>
            <a:r>
              <a:rPr lang="da-DK" sz="4000" b="1" dirty="0">
                <a:solidFill>
                  <a:schemeClr val="bg1"/>
                </a:solidFill>
              </a:rPr>
              <a:t>konge stod fast</a:t>
            </a:r>
            <a:br>
              <a:rPr lang="da-DK" sz="4000" b="1" dirty="0">
                <a:solidFill>
                  <a:schemeClr val="bg1"/>
                </a:solidFill>
              </a:rPr>
            </a:br>
            <a:r>
              <a:rPr lang="da-DK" sz="4000" b="1" dirty="0">
                <a:solidFill>
                  <a:schemeClr val="bg1"/>
                </a:solidFill>
              </a:rPr>
              <a:t>Port og mur og konge stod fast</a:t>
            </a:r>
            <a:br>
              <a:rPr lang="da-DK" sz="4000" b="1" dirty="0">
                <a:solidFill>
                  <a:schemeClr val="bg1"/>
                </a:solidFill>
              </a:rPr>
            </a:br>
            <a:r>
              <a:rPr lang="da-DK" sz="4000" b="1" i="1" dirty="0">
                <a:solidFill>
                  <a:schemeClr val="bg1"/>
                </a:solidFill>
              </a:rPr>
              <a:t>Mur og konge stod fast</a:t>
            </a:r>
            <a:r>
              <a:rPr lang="da-DK" sz="4000" b="1" i="1" dirty="0" smtClean="0">
                <a:solidFill>
                  <a:schemeClr val="bg1"/>
                </a:solidFill>
              </a:rPr>
              <a:t>!</a:t>
            </a:r>
          </a:p>
          <a:p>
            <a:pPr marL="0" indent="0">
              <a:buNone/>
            </a:pPr>
            <a:r>
              <a:rPr lang="da-DK" sz="4000" b="1" i="1" dirty="0">
                <a:solidFill>
                  <a:schemeClr val="bg1"/>
                </a:solidFill>
              </a:rPr>
              <a:t>	</a:t>
            </a:r>
            <a:r>
              <a:rPr lang="da-DK" sz="4000" b="1" i="1" dirty="0" smtClean="0">
                <a:solidFill>
                  <a:schemeClr val="bg1"/>
                </a:solidFill>
              </a:rPr>
              <a:t>			</a:t>
            </a:r>
            <a:r>
              <a:rPr lang="es-ES" sz="4000" b="1" dirty="0">
                <a:solidFill>
                  <a:schemeClr val="bg1"/>
                </a:solidFill>
              </a:rPr>
              <a:t>- u - / - u - / - u - / - u -</a:t>
            </a:r>
            <a:endParaRPr lang="da-DK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91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49608" cy="5573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sz="4000" dirty="0" smtClean="0"/>
          </a:p>
          <a:p>
            <a:pPr marL="0" indent="0">
              <a:buNone/>
            </a:pPr>
            <a:endParaRPr lang="da-DK" sz="4000" dirty="0"/>
          </a:p>
          <a:p>
            <a:pPr marL="0" indent="0">
              <a:buNone/>
            </a:pPr>
            <a:r>
              <a:rPr lang="da-DK" sz="4300" dirty="0" smtClean="0"/>
              <a:t>3</a:t>
            </a:r>
            <a:r>
              <a:rPr lang="da-DK" sz="4300" dirty="0"/>
              <a:t>. Men for Gud er intet umuligt</a:t>
            </a:r>
            <a:br>
              <a:rPr lang="da-DK" sz="4300" dirty="0"/>
            </a:br>
            <a:r>
              <a:rPr lang="da-DK" sz="4300" dirty="0"/>
              <a:t>intet umuligt</a:t>
            </a:r>
            <a:br>
              <a:rPr lang="da-DK" sz="4300" dirty="0"/>
            </a:br>
            <a:r>
              <a:rPr lang="da-DK" sz="4300" dirty="0"/>
              <a:t>intet umuligt</a:t>
            </a:r>
            <a:br>
              <a:rPr lang="da-DK" sz="4300" dirty="0"/>
            </a:br>
            <a:r>
              <a:rPr lang="da-DK" sz="4300" dirty="0"/>
              <a:t>Men for Gud er intet umuligt</a:t>
            </a:r>
            <a:br>
              <a:rPr lang="da-DK" sz="4300" dirty="0"/>
            </a:br>
            <a:r>
              <a:rPr lang="da-DK" sz="4300" i="1" dirty="0"/>
              <a:t>Han er nemlig Gud</a:t>
            </a:r>
            <a:r>
              <a:rPr lang="da-DK" sz="4300" i="1" dirty="0" smtClean="0"/>
              <a:t>!</a:t>
            </a:r>
            <a:r>
              <a:rPr lang="da-DK" sz="4000" i="1" dirty="0" smtClean="0"/>
              <a:t/>
            </a:r>
            <a:br>
              <a:rPr lang="da-DK" sz="4000" i="1" dirty="0" smtClean="0"/>
            </a:br>
            <a:r>
              <a:rPr lang="da-DK" sz="4000" i="1" dirty="0" smtClean="0"/>
              <a:t>			 </a:t>
            </a:r>
            <a:r>
              <a:rPr lang="es-ES" sz="4300" dirty="0" smtClean="0"/>
              <a:t>- </a:t>
            </a:r>
            <a:r>
              <a:rPr lang="es-ES" sz="4300" dirty="0"/>
              <a:t>u - / - u - / - u - / - u </a:t>
            </a:r>
            <a:r>
              <a:rPr lang="es-ES" sz="4300" dirty="0" smtClean="0"/>
              <a:t>-</a:t>
            </a:r>
            <a:endParaRPr lang="da-DK" sz="4300" i="1" dirty="0" smtClean="0"/>
          </a:p>
          <a:p>
            <a:pPr marL="0" indent="0" algn="ctr">
              <a:buNone/>
            </a:pPr>
            <a:r>
              <a:rPr lang="da-DK" sz="4000" i="1" dirty="0" smtClean="0"/>
              <a:t/>
            </a:r>
            <a:br>
              <a:rPr lang="da-DK" sz="4000" i="1" dirty="0" smtClean="0"/>
            </a:br>
            <a:r>
              <a:rPr lang="da-DK" sz="4400" i="1" dirty="0" smtClean="0"/>
              <a:t>*</a:t>
            </a:r>
            <a:endParaRPr lang="da-DK" sz="44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2" descr="https://upload.wikimedia.org/wikipedia/commons/6/6f/Jerikos_Mure_1966_Stonew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334"/>
            <a:ext cx="3510136" cy="263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/>
            </a:r>
            <a:br>
              <a:rPr lang="da-DK" b="1" dirty="0" smtClean="0">
                <a:solidFill>
                  <a:srgbClr val="FF0000"/>
                </a:solidFill>
              </a:rPr>
            </a:br>
            <a:r>
              <a:rPr lang="da-DK" b="1" dirty="0" smtClean="0">
                <a:solidFill>
                  <a:srgbClr val="FF0000"/>
                </a:solidFill>
              </a:rPr>
              <a:t>3</a:t>
            </a:r>
            <a:r>
              <a:rPr lang="da-DK" b="1" dirty="0">
                <a:solidFill>
                  <a:srgbClr val="FF0000"/>
                </a:solidFill>
              </a:rPr>
              <a:t>. De vandrede rundt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 smtClean="0"/>
              <a:t>: </a:t>
            </a:r>
            <a:r>
              <a:rPr lang="da-DK" sz="3600" dirty="0" smtClean="0"/>
              <a:t/>
            </a:r>
            <a:br>
              <a:rPr lang="da-DK" sz="3600" dirty="0" smtClean="0"/>
            </a:br>
            <a:r>
              <a:rPr lang="da-DK" sz="2800" dirty="0" smtClean="0"/>
              <a:t>Omkvæd:</a:t>
            </a:r>
            <a:r>
              <a:rPr lang="da-DK" sz="4000" dirty="0" smtClean="0"/>
              <a:t> 	</a:t>
            </a:r>
            <a:r>
              <a:rPr lang="da-DK" sz="4000" i="1" dirty="0" smtClean="0"/>
              <a:t>De </a:t>
            </a:r>
            <a:r>
              <a:rPr lang="da-DK" sz="4000" i="1" dirty="0"/>
              <a:t>vandrede rundt</a:t>
            </a:r>
            <a:br>
              <a:rPr lang="da-DK" sz="4000" i="1" dirty="0"/>
            </a:br>
            <a:r>
              <a:rPr lang="da-DK" sz="4000" i="1" dirty="0" smtClean="0"/>
              <a:t>		om </a:t>
            </a:r>
            <a:r>
              <a:rPr lang="da-DK" sz="4000" i="1" dirty="0" err="1"/>
              <a:t>Jeriko</a:t>
            </a:r>
            <a:r>
              <a:rPr lang="da-DK" sz="4000" i="1" dirty="0"/>
              <a:t/>
            </a:r>
            <a:br>
              <a:rPr lang="da-DK" sz="4000" i="1" dirty="0"/>
            </a:br>
            <a:r>
              <a:rPr lang="da-DK" sz="4000" i="1" dirty="0" smtClean="0"/>
              <a:t>		dag </a:t>
            </a:r>
            <a:r>
              <a:rPr lang="da-DK" sz="4000" i="1" dirty="0"/>
              <a:t>1 og 2 og 3</a:t>
            </a:r>
            <a:br>
              <a:rPr lang="da-DK" sz="4000" i="1" dirty="0"/>
            </a:br>
            <a:r>
              <a:rPr lang="da-DK" sz="4000" i="1" dirty="0" smtClean="0"/>
              <a:t>		og </a:t>
            </a:r>
            <a:r>
              <a:rPr lang="da-DK" sz="4000" i="1" dirty="0"/>
              <a:t>4 og 5 og </a:t>
            </a:r>
            <a:r>
              <a:rPr lang="da-DK" sz="4000" i="1" dirty="0" smtClean="0"/>
              <a:t>6</a:t>
            </a:r>
            <a:endParaRPr lang="da-DK" sz="4000" dirty="0" smtClean="0"/>
          </a:p>
          <a:p>
            <a:pPr marL="0" indent="0">
              <a:buNone/>
            </a:pPr>
            <a:r>
              <a:rPr lang="da-DK" sz="4000" dirty="0"/>
              <a:t>1. Soldaterne først</a:t>
            </a:r>
            <a:br>
              <a:rPr lang="da-DK" sz="4000" dirty="0"/>
            </a:br>
            <a:r>
              <a:rPr lang="da-DK" sz="4000" dirty="0"/>
              <a:t>så præsterne</a:t>
            </a:r>
            <a:br>
              <a:rPr lang="da-DK" sz="4000" dirty="0"/>
            </a:br>
            <a:r>
              <a:rPr lang="da-DK" sz="4000" dirty="0"/>
              <a:t>og så kom Pagtens ark</a:t>
            </a:r>
            <a:br>
              <a:rPr lang="da-DK" sz="4000" dirty="0"/>
            </a:br>
            <a:r>
              <a:rPr lang="da-DK" sz="4000" dirty="0"/>
              <a:t>og så kom Pagtens ark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http://jessiekaitlyn.files.wordpress.com/2010/07/joshu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38625"/>
            <a:ext cx="4400550" cy="261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6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3200" dirty="0" smtClean="0"/>
              <a:t>Omkvæd: </a:t>
            </a:r>
            <a:r>
              <a:rPr lang="da-DK" sz="3200" dirty="0"/>
              <a:t>	</a:t>
            </a:r>
            <a:r>
              <a:rPr lang="da-DK" sz="4000" i="1" dirty="0"/>
              <a:t>De vandrede rundt</a:t>
            </a:r>
            <a:br>
              <a:rPr lang="da-DK" sz="4000" i="1" dirty="0"/>
            </a:br>
            <a:r>
              <a:rPr lang="da-DK" sz="4000" i="1" dirty="0"/>
              <a:t>		om </a:t>
            </a:r>
            <a:r>
              <a:rPr lang="da-DK" sz="4000" i="1" dirty="0" err="1"/>
              <a:t>Jeriko</a:t>
            </a:r>
            <a:r>
              <a:rPr lang="da-DK" sz="4000" i="1" dirty="0"/>
              <a:t/>
            </a:r>
            <a:br>
              <a:rPr lang="da-DK" sz="4000" i="1" dirty="0"/>
            </a:br>
            <a:r>
              <a:rPr lang="da-DK" sz="4000" i="1" dirty="0"/>
              <a:t>		dag 1 og 2 og 3</a:t>
            </a:r>
            <a:br>
              <a:rPr lang="da-DK" sz="4000" i="1" dirty="0"/>
            </a:br>
            <a:r>
              <a:rPr lang="da-DK" sz="4000" i="1" dirty="0"/>
              <a:t>		og 4 og 5 og </a:t>
            </a:r>
            <a:r>
              <a:rPr lang="da-DK" sz="4000" i="1" dirty="0" smtClean="0"/>
              <a:t>6</a:t>
            </a:r>
            <a:endParaRPr lang="da-DK" sz="4800" dirty="0"/>
          </a:p>
          <a:p>
            <a:pPr marL="0" indent="0">
              <a:buNone/>
            </a:pPr>
            <a:r>
              <a:rPr lang="da-DK" sz="4000" dirty="0"/>
              <a:t>2. Så truttede de</a:t>
            </a:r>
            <a:br>
              <a:rPr lang="da-DK" sz="4000" dirty="0"/>
            </a:br>
            <a:r>
              <a:rPr lang="da-DK" sz="4000" dirty="0"/>
              <a:t>i vædderhorn</a:t>
            </a:r>
            <a:br>
              <a:rPr lang="da-DK" sz="4000" dirty="0"/>
            </a:br>
            <a:r>
              <a:rPr lang="da-DK" sz="4000" dirty="0"/>
              <a:t>de præster der gik rundt</a:t>
            </a:r>
            <a:br>
              <a:rPr lang="da-DK" sz="4000" dirty="0"/>
            </a:br>
            <a:r>
              <a:rPr lang="da-DK" sz="4000" dirty="0"/>
              <a:t>de præster der gik rundt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http://jessiekaitlyn.files.wordpress.com/2010/07/joshu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17892"/>
            <a:ext cx="4040510" cy="234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9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22960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800" dirty="0"/>
              <a:t/>
            </a:r>
            <a:br>
              <a:rPr lang="da-DK" sz="2800" dirty="0"/>
            </a:br>
            <a:endParaRPr lang="da-DK" sz="2800" dirty="0" smtClean="0"/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3200" dirty="0" smtClean="0"/>
              <a:t>Omkvæd</a:t>
            </a:r>
            <a:r>
              <a:rPr lang="da-DK" sz="3200" dirty="0"/>
              <a:t>: </a:t>
            </a:r>
            <a:r>
              <a:rPr lang="da-DK" sz="3200" dirty="0" smtClean="0"/>
              <a:t>	</a:t>
            </a:r>
            <a:r>
              <a:rPr lang="da-DK" sz="4000" i="1" dirty="0" smtClean="0"/>
              <a:t>De </a:t>
            </a:r>
            <a:r>
              <a:rPr lang="da-DK" sz="4000" i="1" dirty="0"/>
              <a:t>vandrede rundt</a:t>
            </a:r>
            <a:br>
              <a:rPr lang="da-DK" sz="4000" i="1" dirty="0"/>
            </a:br>
            <a:r>
              <a:rPr lang="da-DK" sz="4000" i="1" dirty="0"/>
              <a:t>	</a:t>
            </a:r>
            <a:r>
              <a:rPr lang="da-DK" sz="4000" i="1" dirty="0" smtClean="0"/>
              <a:t>	om </a:t>
            </a:r>
            <a:r>
              <a:rPr lang="da-DK" sz="4000" i="1" dirty="0" err="1"/>
              <a:t>Jeriko</a:t>
            </a:r>
            <a:r>
              <a:rPr lang="da-DK" sz="4000" i="1" dirty="0"/>
              <a:t/>
            </a:r>
            <a:br>
              <a:rPr lang="da-DK" sz="4000" i="1" dirty="0"/>
            </a:br>
            <a:r>
              <a:rPr lang="da-DK" sz="4000" i="1" dirty="0"/>
              <a:t>	</a:t>
            </a:r>
            <a:r>
              <a:rPr lang="da-DK" sz="4000" i="1" dirty="0" smtClean="0"/>
              <a:t>	dag </a:t>
            </a:r>
            <a:r>
              <a:rPr lang="da-DK" sz="4000" i="1" dirty="0"/>
              <a:t>1 og 2 og 3</a:t>
            </a:r>
            <a:br>
              <a:rPr lang="da-DK" sz="4000" i="1" dirty="0"/>
            </a:br>
            <a:r>
              <a:rPr lang="da-DK" sz="4000" i="1" dirty="0"/>
              <a:t>	</a:t>
            </a:r>
            <a:r>
              <a:rPr lang="da-DK" sz="4000" i="1" dirty="0" smtClean="0"/>
              <a:t>	og </a:t>
            </a:r>
            <a:r>
              <a:rPr lang="da-DK" sz="4000" i="1" dirty="0"/>
              <a:t>4 og 5 og </a:t>
            </a:r>
            <a:r>
              <a:rPr lang="da-DK" sz="4000" i="1" dirty="0" smtClean="0"/>
              <a:t>6</a:t>
            </a:r>
          </a:p>
          <a:p>
            <a:pPr marL="0" indent="0">
              <a:buNone/>
            </a:pPr>
            <a:r>
              <a:rPr lang="da-DK" sz="4000" dirty="0"/>
              <a:t>3. Og bagtroppen sidst</a:t>
            </a:r>
            <a:br>
              <a:rPr lang="da-DK" sz="4000" dirty="0"/>
            </a:br>
            <a:r>
              <a:rPr lang="da-DK" sz="4000" dirty="0"/>
              <a:t>men ikke mindst,</a:t>
            </a:r>
            <a:br>
              <a:rPr lang="da-DK" sz="4000" dirty="0"/>
            </a:br>
            <a:r>
              <a:rPr lang="da-DK" sz="4000" dirty="0"/>
              <a:t>sku’ ikke sig’ en lyd</a:t>
            </a:r>
            <a:br>
              <a:rPr lang="da-DK" sz="4000" dirty="0"/>
            </a:br>
            <a:r>
              <a:rPr lang="da-DK" sz="4000" dirty="0"/>
              <a:t>sku’ ikke sig’ en lyd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http://www.dagens-ord-andagt.dk/uploads/pics/Jericho-march_0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635896" cy="2492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2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da-DK" sz="3500" dirty="0" smtClean="0"/>
              <a:t>Omkvæd</a:t>
            </a:r>
            <a:r>
              <a:rPr lang="da-DK" sz="3500" dirty="0"/>
              <a:t>: 	</a:t>
            </a:r>
            <a:r>
              <a:rPr lang="da-DK" sz="4300" i="1" dirty="0"/>
              <a:t>De vandrede rundt</a:t>
            </a:r>
            <a:br>
              <a:rPr lang="da-DK" sz="4300" i="1" dirty="0"/>
            </a:br>
            <a:r>
              <a:rPr lang="da-DK" sz="4300" i="1" dirty="0"/>
              <a:t>		om </a:t>
            </a:r>
            <a:r>
              <a:rPr lang="da-DK" sz="4300" i="1" dirty="0" err="1"/>
              <a:t>Jeriko</a:t>
            </a:r>
            <a:r>
              <a:rPr lang="da-DK" sz="4300" i="1" dirty="0"/>
              <a:t/>
            </a:r>
            <a:br>
              <a:rPr lang="da-DK" sz="4300" i="1" dirty="0"/>
            </a:br>
            <a:r>
              <a:rPr lang="da-DK" sz="4300" i="1" dirty="0"/>
              <a:t>		dag 1 og 2 og 3</a:t>
            </a:r>
            <a:br>
              <a:rPr lang="da-DK" sz="4300" i="1" dirty="0"/>
            </a:br>
            <a:r>
              <a:rPr lang="da-DK" sz="4300" i="1" dirty="0"/>
              <a:t>		og 4 og 5 og 6</a:t>
            </a:r>
          </a:p>
          <a:p>
            <a:pPr marL="0" indent="0">
              <a:buNone/>
            </a:pPr>
            <a:endParaRPr lang="da-DK" sz="4000" i="1" dirty="0" smtClean="0"/>
          </a:p>
          <a:p>
            <a:pPr marL="0" indent="0">
              <a:buNone/>
            </a:pPr>
            <a:r>
              <a:rPr lang="da-DK" sz="4300" dirty="0"/>
              <a:t>4. Og </a:t>
            </a:r>
            <a:r>
              <a:rPr lang="da-DK" sz="4300" dirty="0" err="1"/>
              <a:t>Jerikos</a:t>
            </a:r>
            <a:r>
              <a:rPr lang="da-DK" sz="4300" dirty="0"/>
              <a:t> folk</a:t>
            </a:r>
            <a:br>
              <a:rPr lang="da-DK" sz="4300" dirty="0"/>
            </a:br>
            <a:r>
              <a:rPr lang="da-DK" sz="4300" dirty="0"/>
              <a:t>på muren stod </a:t>
            </a:r>
            <a:br>
              <a:rPr lang="da-DK" sz="4300" dirty="0"/>
            </a:br>
            <a:r>
              <a:rPr lang="da-DK" sz="4300" dirty="0"/>
              <a:t>og fik et billigt grin</a:t>
            </a:r>
            <a:br>
              <a:rPr lang="da-DK" sz="4300" dirty="0"/>
            </a:br>
            <a:r>
              <a:rPr lang="da-DK" sz="4300" dirty="0"/>
              <a:t>og fik et billigt grin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http://www.dagens-ord-andagt.dk/uploads/pics/Jericho-march_0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635896" cy="2492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6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395536" y="1177712"/>
            <a:ext cx="8229600" cy="5680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: </a:t>
            </a:r>
            <a:r>
              <a:rPr lang="da-DK" sz="2800" dirty="0"/>
              <a:t/>
            </a:r>
            <a:br>
              <a:rPr lang="da-DK" sz="2800" dirty="0"/>
            </a:br>
            <a:r>
              <a:rPr lang="da-DK" sz="3200" dirty="0" smtClean="0"/>
              <a:t>Omkvæd: 	</a:t>
            </a:r>
            <a:r>
              <a:rPr lang="da-DK" sz="3700" i="1" dirty="0" smtClean="0"/>
              <a:t>De </a:t>
            </a:r>
            <a:r>
              <a:rPr lang="da-DK" sz="3700" i="1" dirty="0"/>
              <a:t>vandrede rundt</a:t>
            </a:r>
            <a:br>
              <a:rPr lang="da-DK" sz="3700" i="1" dirty="0"/>
            </a:br>
            <a:r>
              <a:rPr lang="da-DK" sz="3700" i="1" dirty="0"/>
              <a:t>	</a:t>
            </a:r>
            <a:r>
              <a:rPr lang="da-DK" sz="3700" i="1" dirty="0" smtClean="0"/>
              <a:t>	om </a:t>
            </a:r>
            <a:r>
              <a:rPr lang="da-DK" sz="3700" i="1" dirty="0" err="1"/>
              <a:t>Jeriko</a:t>
            </a:r>
            <a:r>
              <a:rPr lang="da-DK" sz="3700" i="1" dirty="0"/>
              <a:t/>
            </a:r>
            <a:br>
              <a:rPr lang="da-DK" sz="3700" i="1" dirty="0"/>
            </a:br>
            <a:r>
              <a:rPr lang="da-DK" sz="3700" i="1" dirty="0"/>
              <a:t>	</a:t>
            </a:r>
            <a:r>
              <a:rPr lang="da-DK" sz="3700" i="1" dirty="0" smtClean="0"/>
              <a:t>	dag </a:t>
            </a:r>
            <a:r>
              <a:rPr lang="da-DK" sz="3700" i="1" dirty="0"/>
              <a:t>1 og 2 og 3</a:t>
            </a:r>
            <a:br>
              <a:rPr lang="da-DK" sz="3700" i="1" dirty="0"/>
            </a:br>
            <a:r>
              <a:rPr lang="da-DK" sz="3700" i="1" dirty="0"/>
              <a:t>	</a:t>
            </a:r>
            <a:r>
              <a:rPr lang="da-DK" sz="3700" i="1" dirty="0" smtClean="0"/>
              <a:t>	og </a:t>
            </a:r>
            <a:r>
              <a:rPr lang="da-DK" sz="3700" i="1" dirty="0"/>
              <a:t>4 og 5 og </a:t>
            </a:r>
            <a:r>
              <a:rPr lang="da-DK" sz="3700" i="1" dirty="0" smtClean="0"/>
              <a:t>6</a:t>
            </a:r>
          </a:p>
          <a:p>
            <a:pPr marL="0" indent="0">
              <a:buNone/>
            </a:pPr>
            <a:r>
              <a:rPr lang="da-DK" sz="3700" dirty="0"/>
              <a:t>5. Men syvende dag</a:t>
            </a:r>
            <a:br>
              <a:rPr lang="da-DK" sz="3700" dirty="0"/>
            </a:br>
            <a:r>
              <a:rPr lang="da-DK" sz="3700" dirty="0"/>
              <a:t>er Herrens dag</a:t>
            </a:r>
            <a:br>
              <a:rPr lang="da-DK" sz="3700" dirty="0"/>
            </a:br>
            <a:r>
              <a:rPr lang="da-DK" sz="3700" dirty="0"/>
              <a:t>så hør nu hvad der sker</a:t>
            </a:r>
            <a:br>
              <a:rPr lang="da-DK" sz="3700" dirty="0"/>
            </a:br>
            <a:r>
              <a:rPr lang="da-DK" sz="3700" dirty="0"/>
              <a:t>så hør nu hvad der sker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Muren i Jeriko, Rullekor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851921" cy="263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2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0" y="228600"/>
            <a:ext cx="3473968" cy="990600"/>
          </a:xfrm>
        </p:spPr>
        <p:txBody>
          <a:bodyPr>
            <a:normAutofit/>
          </a:bodyPr>
          <a:lstStyle/>
          <a:p>
            <a:r>
              <a:rPr lang="da-DK" sz="2800" dirty="0" smtClean="0"/>
              <a:t>Udvandringen af Egypten</a:t>
            </a:r>
            <a:endParaRPr lang="da-DK" sz="2800" dirty="0"/>
          </a:p>
        </p:txBody>
      </p:sp>
      <p:pic>
        <p:nvPicPr>
          <p:cNvPr id="4" name="Pladsholder til indhold 3" descr="http://www.bibelwissenschaft.de/fileadmin/buh_bibelmodul/media/wibi/image/map_WILAT_Dibon_1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769522"/>
            <a:ext cx="5080000" cy="40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http://www.ijs.org.au/Images/UserUploadedImages/israel-exodu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97"/>
            <a:ext cx="5046345" cy="3821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/>
          <p:cNvSpPr/>
          <p:nvPr/>
        </p:nvSpPr>
        <p:spPr>
          <a:xfrm>
            <a:off x="467544" y="4365104"/>
            <a:ext cx="24850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dirty="0" smtClean="0"/>
              <a:t>Indvandringen i </a:t>
            </a:r>
            <a:br>
              <a:rPr lang="da-DK" sz="2800" dirty="0" smtClean="0"/>
            </a:br>
            <a:r>
              <a:rPr lang="da-DK" sz="2800" dirty="0" smtClean="0"/>
              <a:t>Kanaans land</a:t>
            </a:r>
            <a:endParaRPr lang="da-DK" sz="2800" dirty="0"/>
          </a:p>
        </p:txBody>
      </p:sp>
      <p:sp>
        <p:nvSpPr>
          <p:cNvPr id="7" name="Højrepil 6"/>
          <p:cNvSpPr/>
          <p:nvPr/>
        </p:nvSpPr>
        <p:spPr>
          <a:xfrm rot="13651238">
            <a:off x="7380312" y="4365104"/>
            <a:ext cx="978408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øjrepil 7"/>
          <p:cNvSpPr/>
          <p:nvPr/>
        </p:nvSpPr>
        <p:spPr>
          <a:xfrm rot="21397943">
            <a:off x="2463378" y="400143"/>
            <a:ext cx="978408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8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Omkvæd</a:t>
            </a:r>
            <a:r>
              <a:rPr lang="da-DK" dirty="0"/>
              <a:t>: </a:t>
            </a:r>
            <a:r>
              <a:rPr lang="da-DK" dirty="0" smtClean="0"/>
              <a:t>	</a:t>
            </a:r>
            <a:r>
              <a:rPr lang="da-DK" sz="4000" i="1" dirty="0" smtClean="0"/>
              <a:t>De </a:t>
            </a:r>
            <a:r>
              <a:rPr lang="da-DK" sz="4000" i="1" dirty="0"/>
              <a:t>vandrede rundt </a:t>
            </a:r>
            <a:br>
              <a:rPr lang="da-DK" sz="4000" i="1" dirty="0"/>
            </a:br>
            <a:r>
              <a:rPr lang="da-DK" sz="4000" i="1" dirty="0" smtClean="0"/>
              <a:t>		om </a:t>
            </a:r>
            <a:r>
              <a:rPr lang="da-DK" sz="4000" i="1" dirty="0" err="1"/>
              <a:t>Jeriko</a:t>
            </a:r>
            <a:r>
              <a:rPr lang="da-DK" sz="4000" i="1" dirty="0"/>
              <a:t/>
            </a:r>
            <a:br>
              <a:rPr lang="da-DK" sz="4000" i="1" dirty="0"/>
            </a:br>
            <a:r>
              <a:rPr lang="da-DK" sz="4000" i="1" dirty="0" smtClean="0"/>
              <a:t>		7 </a:t>
            </a:r>
            <a:r>
              <a:rPr lang="da-DK" sz="4000" i="1" dirty="0"/>
              <a:t>gange på dag 7</a:t>
            </a:r>
            <a:br>
              <a:rPr lang="da-DK" sz="4000" i="1" dirty="0"/>
            </a:br>
            <a:r>
              <a:rPr lang="da-DK" sz="4000" i="1" dirty="0" smtClean="0"/>
              <a:t>		7 </a:t>
            </a:r>
            <a:r>
              <a:rPr lang="da-DK" sz="4000" i="1" dirty="0"/>
              <a:t>gange på dag </a:t>
            </a:r>
            <a:r>
              <a:rPr lang="da-DK" sz="4000" i="1" dirty="0" smtClean="0"/>
              <a:t>7</a:t>
            </a:r>
          </a:p>
          <a:p>
            <a:pPr marL="0" indent="0">
              <a:buNone/>
            </a:pPr>
            <a:endParaRPr lang="da-DK" sz="4000" i="1" dirty="0" smtClean="0"/>
          </a:p>
          <a:p>
            <a:pPr marL="0" indent="0">
              <a:buNone/>
            </a:pPr>
            <a:r>
              <a:rPr lang="da-DK" sz="4000" dirty="0" smtClean="0"/>
              <a:t>				6</a:t>
            </a:r>
            <a:r>
              <a:rPr lang="da-DK" sz="4000" dirty="0"/>
              <a:t>. Så blæste de højt</a:t>
            </a:r>
            <a:br>
              <a:rPr lang="da-DK" sz="4000" dirty="0"/>
            </a:br>
            <a:r>
              <a:rPr lang="da-DK" sz="4000" dirty="0" smtClean="0"/>
              <a:t>				i </a:t>
            </a:r>
            <a:r>
              <a:rPr lang="da-DK" sz="4000" dirty="0"/>
              <a:t>vædderhorn</a:t>
            </a:r>
            <a:br>
              <a:rPr lang="da-DK" sz="4000" dirty="0"/>
            </a:br>
            <a:r>
              <a:rPr lang="da-DK" sz="4000" dirty="0" smtClean="0"/>
              <a:t>				og </a:t>
            </a:r>
            <a:r>
              <a:rPr lang="da-DK" sz="4000" dirty="0"/>
              <a:t>folket satte i</a:t>
            </a:r>
            <a:br>
              <a:rPr lang="da-DK" sz="4000" dirty="0"/>
            </a:br>
            <a:r>
              <a:rPr lang="da-DK" sz="4000" dirty="0" smtClean="0"/>
              <a:t>				og </a:t>
            </a:r>
            <a:r>
              <a:rPr lang="da-DK" sz="4000" dirty="0"/>
              <a:t>folket satte i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http://www.dagens-ord-andagt.dk/uploads/pics/Jericho-trompet_03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267744" cy="30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6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395536" y="2267073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dirty="0"/>
              <a:t>7. et kampråb så stort</a:t>
            </a:r>
            <a:br>
              <a:rPr lang="da-DK" sz="4000" dirty="0"/>
            </a:br>
            <a:r>
              <a:rPr lang="da-DK" sz="4000" dirty="0"/>
              <a:t>og frygteligt</a:t>
            </a:r>
            <a:br>
              <a:rPr lang="da-DK" sz="4000" dirty="0"/>
            </a:br>
            <a:r>
              <a:rPr lang="da-DK" sz="4000" dirty="0"/>
              <a:t>at muren sank i grus</a:t>
            </a:r>
            <a:br>
              <a:rPr lang="da-DK" sz="4000" dirty="0"/>
            </a:br>
            <a:r>
              <a:rPr lang="da-DK" sz="4000" dirty="0"/>
              <a:t>at muren sank i </a:t>
            </a:r>
            <a:r>
              <a:rPr lang="da-DK" sz="4000" dirty="0" smtClean="0"/>
              <a:t>grus   </a:t>
            </a:r>
            <a:r>
              <a:rPr lang="en-US" sz="4000" b="1" i="1" dirty="0" smtClean="0"/>
              <a:t>Hey</a:t>
            </a:r>
            <a:r>
              <a:rPr lang="en-US" sz="4000" b="1" i="1" dirty="0"/>
              <a:t>, hey, hey, hey</a:t>
            </a:r>
            <a:endParaRPr lang="da-DK" sz="4000" dirty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en-US" sz="4000" i="1" dirty="0"/>
              <a:t>	</a:t>
            </a:r>
            <a:r>
              <a:rPr lang="en-US" sz="4000" i="1" dirty="0" smtClean="0"/>
              <a:t>			</a:t>
            </a:r>
            <a:r>
              <a:rPr lang="en-US" sz="3600" dirty="0" smtClean="0"/>
              <a:t>(</a:t>
            </a:r>
            <a:r>
              <a:rPr lang="en-US" sz="3600" dirty="0"/>
              <a:t>1)   (2)   (3)   (4)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dirty="0" smtClean="0"/>
              <a:t>					</a:t>
            </a:r>
            <a:r>
              <a:rPr lang="en-US" sz="4000" b="1" i="1" dirty="0" smtClean="0"/>
              <a:t>hey</a:t>
            </a:r>
            <a:r>
              <a:rPr lang="en-US" sz="4000" b="1" i="1" dirty="0"/>
              <a:t>, hey, hey!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dirty="0" smtClean="0"/>
              <a:t>					</a:t>
            </a:r>
            <a:r>
              <a:rPr lang="en-US" sz="3600" dirty="0" smtClean="0"/>
              <a:t>(</a:t>
            </a:r>
            <a:r>
              <a:rPr lang="en-US" sz="3600" dirty="0"/>
              <a:t>1)   (2)   (3) </a:t>
            </a:r>
            <a:endParaRPr lang="da-DK" sz="4000" dirty="0"/>
          </a:p>
        </p:txBody>
      </p:sp>
      <p:pic>
        <p:nvPicPr>
          <p:cNvPr id="3074" name="Picture 2" descr="http://www.steampunk.dk/wp-content/uploads/cry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715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67645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Omkvæd: </a:t>
            </a:r>
            <a:r>
              <a:rPr lang="da-DK" dirty="0" smtClean="0"/>
              <a:t>	</a:t>
            </a:r>
            <a:r>
              <a:rPr lang="da-DK" sz="3700" i="1" dirty="0" smtClean="0"/>
              <a:t>Så </a:t>
            </a:r>
            <a:r>
              <a:rPr lang="da-DK" sz="3700" i="1" dirty="0"/>
              <a:t>vandred de ind</a:t>
            </a:r>
            <a:br>
              <a:rPr lang="da-DK" sz="3700" i="1" dirty="0"/>
            </a:br>
            <a:r>
              <a:rPr lang="da-DK" sz="3700" i="1" dirty="0" smtClean="0"/>
              <a:t>		i </a:t>
            </a:r>
            <a:r>
              <a:rPr lang="da-DK" sz="3700" i="1" dirty="0" err="1"/>
              <a:t>Jeriko</a:t>
            </a:r>
            <a:r>
              <a:rPr lang="da-DK" sz="3700" i="1" dirty="0"/>
              <a:t/>
            </a:r>
            <a:br>
              <a:rPr lang="da-DK" sz="3700" i="1" dirty="0"/>
            </a:br>
            <a:r>
              <a:rPr lang="da-DK" sz="3700" i="1" dirty="0" smtClean="0"/>
              <a:t>		hen </a:t>
            </a:r>
            <a:r>
              <a:rPr lang="da-DK" sz="3700" i="1" dirty="0"/>
              <a:t>over stok og sten</a:t>
            </a:r>
            <a:br>
              <a:rPr lang="da-DK" sz="3700" i="1" dirty="0"/>
            </a:br>
            <a:r>
              <a:rPr lang="da-DK" sz="3700" i="1" dirty="0" smtClean="0"/>
              <a:t>		hen </a:t>
            </a:r>
            <a:r>
              <a:rPr lang="da-DK" sz="3700" i="1" dirty="0"/>
              <a:t>over stok og </a:t>
            </a:r>
            <a:r>
              <a:rPr lang="da-DK" sz="3700" i="1" dirty="0" smtClean="0"/>
              <a:t>sten</a:t>
            </a:r>
          </a:p>
          <a:p>
            <a:pPr marL="0" indent="0">
              <a:buNone/>
            </a:pPr>
            <a:r>
              <a:rPr lang="da-DK" sz="3700" dirty="0" smtClean="0"/>
              <a:t>				   8</a:t>
            </a:r>
            <a:r>
              <a:rPr lang="da-DK" sz="3700" dirty="0"/>
              <a:t>. og snoren der sad</a:t>
            </a:r>
            <a:br>
              <a:rPr lang="da-DK" sz="3700" dirty="0"/>
            </a:br>
            <a:r>
              <a:rPr lang="da-DK" sz="3700" dirty="0" smtClean="0"/>
              <a:t>				   i </a:t>
            </a:r>
            <a:r>
              <a:rPr lang="da-DK" sz="3700" dirty="0" err="1"/>
              <a:t>Rahabs</a:t>
            </a:r>
            <a:r>
              <a:rPr lang="da-DK" sz="3700" dirty="0"/>
              <a:t> hus </a:t>
            </a:r>
            <a:br>
              <a:rPr lang="da-DK" sz="3700" dirty="0"/>
            </a:br>
            <a:r>
              <a:rPr lang="da-DK" sz="3700" dirty="0" smtClean="0"/>
              <a:t>				   gav </a:t>
            </a:r>
            <a:r>
              <a:rPr lang="da-DK" sz="3700" dirty="0"/>
              <a:t>frelse til det </a:t>
            </a:r>
            <a:r>
              <a:rPr lang="da-DK" sz="3700" dirty="0" smtClean="0"/>
              <a:t>hjem </a:t>
            </a:r>
            <a:r>
              <a:rPr lang="da-DK" sz="3700" dirty="0"/>
              <a:t>	</a:t>
            </a:r>
            <a:r>
              <a:rPr lang="da-DK" sz="3700" dirty="0" smtClean="0"/>
              <a:t>		   	   gav </a:t>
            </a:r>
            <a:r>
              <a:rPr lang="da-DK" sz="3700" dirty="0"/>
              <a:t>frelse til det hjem</a:t>
            </a:r>
          </a:p>
          <a:p>
            <a:pPr marL="0" indent="0">
              <a:buNone/>
            </a:pPr>
            <a:endParaRPr lang="da-DK" sz="40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 descr="http://www.igrejacrista.com/documentos/images/RAHAB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29246"/>
            <a:ext cx="365950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7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700" dirty="0"/>
              <a:t>9. De takkede Gud</a:t>
            </a:r>
            <a:br>
              <a:rPr lang="da-DK" sz="3700" dirty="0"/>
            </a:br>
            <a:r>
              <a:rPr lang="da-DK" sz="3700" dirty="0"/>
              <a:t>for </a:t>
            </a:r>
            <a:r>
              <a:rPr lang="da-DK" sz="3700" dirty="0" err="1"/>
              <a:t>Jeriko</a:t>
            </a:r>
            <a:r>
              <a:rPr lang="da-DK" sz="3700" dirty="0"/>
              <a:t/>
            </a:r>
            <a:br>
              <a:rPr lang="da-DK" sz="3700" dirty="0"/>
            </a:br>
            <a:r>
              <a:rPr lang="da-DK" sz="3700" dirty="0"/>
              <a:t>for sejren den var hans!</a:t>
            </a:r>
            <a:br>
              <a:rPr lang="da-DK" sz="3700" dirty="0"/>
            </a:br>
            <a:r>
              <a:rPr lang="da-DK" sz="3700" dirty="0"/>
              <a:t>JA! Sejren den var hans!</a:t>
            </a:r>
          </a:p>
          <a:p>
            <a:pPr marL="0" indent="0">
              <a:buNone/>
            </a:pPr>
            <a:r>
              <a:rPr lang="en-US" sz="3700" i="1" dirty="0" smtClean="0"/>
              <a:t>	</a:t>
            </a:r>
            <a:r>
              <a:rPr lang="en-US" sz="3700" b="1" i="1" dirty="0" smtClean="0"/>
              <a:t>Hey</a:t>
            </a:r>
            <a:r>
              <a:rPr lang="en-US" sz="3700" b="1" i="1" dirty="0"/>
              <a:t>, hey, hey, hey</a:t>
            </a:r>
            <a:r>
              <a:rPr lang="en-US" sz="3700" i="1" dirty="0"/>
              <a:t/>
            </a:r>
            <a:br>
              <a:rPr lang="en-US" sz="3700" i="1" dirty="0"/>
            </a:br>
            <a:r>
              <a:rPr lang="en-US" sz="3700" i="1" dirty="0" smtClean="0"/>
              <a:t>	</a:t>
            </a:r>
            <a:r>
              <a:rPr lang="en-US" sz="3700" dirty="0" smtClean="0"/>
              <a:t>(</a:t>
            </a:r>
            <a:r>
              <a:rPr lang="en-US" sz="3700" dirty="0"/>
              <a:t>1)   (2)   (3)   (4)</a:t>
            </a:r>
            <a:r>
              <a:rPr lang="en-US" sz="3700" i="1" dirty="0"/>
              <a:t/>
            </a:r>
            <a:br>
              <a:rPr lang="en-US" sz="3700" i="1" dirty="0"/>
            </a:br>
            <a:r>
              <a:rPr lang="en-US" sz="3700" i="1" dirty="0" smtClean="0"/>
              <a:t>	</a:t>
            </a:r>
            <a:r>
              <a:rPr lang="en-US" sz="3700" b="1" i="1" dirty="0" smtClean="0"/>
              <a:t>hey</a:t>
            </a:r>
            <a:r>
              <a:rPr lang="en-US" sz="3700" b="1" i="1" dirty="0"/>
              <a:t>, hey, hey!</a:t>
            </a:r>
            <a:r>
              <a:rPr lang="en-US" sz="3700" i="1" dirty="0"/>
              <a:t/>
            </a:r>
            <a:br>
              <a:rPr lang="en-US" sz="3700" i="1" dirty="0"/>
            </a:br>
            <a:r>
              <a:rPr lang="en-US" sz="3700" i="1" dirty="0" smtClean="0"/>
              <a:t>	</a:t>
            </a:r>
            <a:r>
              <a:rPr lang="en-US" sz="3700" dirty="0" smtClean="0"/>
              <a:t>(</a:t>
            </a:r>
            <a:r>
              <a:rPr lang="en-US" sz="3700" dirty="0"/>
              <a:t>1)   (2)   (3</a:t>
            </a:r>
            <a:r>
              <a:rPr lang="en-US" sz="3700" dirty="0" smtClean="0"/>
              <a:t>)</a:t>
            </a:r>
            <a:endParaRPr lang="da-DK" sz="3700" dirty="0"/>
          </a:p>
          <a:p>
            <a:pPr marL="0" indent="0" algn="ctr">
              <a:buNone/>
            </a:pPr>
            <a:r>
              <a:rPr lang="da-DK" sz="4400" dirty="0"/>
              <a:t>*</a:t>
            </a:r>
            <a:r>
              <a:rPr lang="en-US" sz="1400" dirty="0"/>
              <a:t/>
            </a:r>
            <a:br>
              <a:rPr lang="en-US" sz="1400" dirty="0"/>
            </a:br>
            <a:endParaRPr lang="da-DK" sz="1400" dirty="0"/>
          </a:p>
        </p:txBody>
      </p:sp>
      <p:pic>
        <p:nvPicPr>
          <p:cNvPr id="4" name="Billede 3" descr="http://rhythmontherock.com/images/ROTRJournJerichoHeaderWEB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3164" r="5465" b="7967"/>
          <a:stretch/>
        </p:blipFill>
        <p:spPr bwMode="auto">
          <a:xfrm>
            <a:off x="6084168" y="3140968"/>
            <a:ext cx="3059831" cy="372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9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4. </a:t>
            </a:r>
            <a:r>
              <a:rPr lang="da-DK" b="1" dirty="0">
                <a:solidFill>
                  <a:srgbClr val="FF0000"/>
                </a:solidFill>
              </a:rPr>
              <a:t>Stille, vær stille!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dirty="0"/>
              <a:t>Stille, vær stille!</a:t>
            </a:r>
            <a:br>
              <a:rPr lang="da-DK" sz="4000" dirty="0"/>
            </a:br>
            <a:r>
              <a:rPr lang="da-DK" sz="4000" dirty="0"/>
              <a:t>I dag er Herrens dag!</a:t>
            </a:r>
            <a:br>
              <a:rPr lang="da-DK" sz="4000" dirty="0"/>
            </a:br>
            <a:r>
              <a:rPr lang="da-DK" sz="4000" i="1" dirty="0"/>
              <a:t>Ekko: I dag er Herrens dag!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/>
              <a:t>Ingen skal kæmpe!</a:t>
            </a:r>
            <a:br>
              <a:rPr lang="da-DK" sz="4000" dirty="0"/>
            </a:br>
            <a:r>
              <a:rPr lang="da-DK" sz="4000" dirty="0"/>
              <a:t>Gud fører selv sin </a:t>
            </a:r>
            <a:r>
              <a:rPr lang="da-DK" sz="4000" dirty="0" smtClean="0"/>
              <a:t>sag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i="1" dirty="0"/>
              <a:t>Ekko: Gud fører selv sin </a:t>
            </a:r>
            <a:r>
              <a:rPr lang="da-DK" sz="4000" i="1" dirty="0" smtClean="0"/>
              <a:t>sag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4636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i="1" dirty="0"/>
              <a:t>Jesus har vundet</a:t>
            </a:r>
            <a:br>
              <a:rPr lang="da-DK" sz="4000" i="1" dirty="0"/>
            </a:br>
            <a:r>
              <a:rPr lang="da-DK" sz="4000" i="1" dirty="0"/>
              <a:t>det allerstørste slag</a:t>
            </a:r>
            <a:br>
              <a:rPr lang="da-DK" sz="4000" i="1" dirty="0"/>
            </a:br>
            <a:r>
              <a:rPr lang="da-DK" sz="4000" i="1" dirty="0"/>
              <a:t>døden besejret</a:t>
            </a:r>
            <a:br>
              <a:rPr lang="da-DK" sz="4000" i="1" dirty="0"/>
            </a:br>
            <a:r>
              <a:rPr lang="da-DK" sz="4000" i="1" dirty="0"/>
              <a:t>den første påskedag</a:t>
            </a:r>
          </a:p>
        </p:txBody>
      </p:sp>
      <p:pic>
        <p:nvPicPr>
          <p:cNvPr id="4098" name="Picture 2" descr="http://4.bp.blogspot.com/_uBYWPKowVu8/S7i2NKNNAoI/AAAAAAAAEQc/sM8AsqzeIPI/s1600/Jesus-Resurrection-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649588" cy="36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dirty="0" smtClean="0"/>
              <a:t>2. Stille</a:t>
            </a:r>
            <a:r>
              <a:rPr lang="da-DK" sz="4000" dirty="0"/>
              <a:t>, vær stille!</a:t>
            </a:r>
            <a:br>
              <a:rPr lang="da-DK" sz="4000" dirty="0"/>
            </a:br>
            <a:r>
              <a:rPr lang="da-DK" sz="4000" dirty="0"/>
              <a:t>Al ære til Gud Far</a:t>
            </a:r>
            <a:br>
              <a:rPr lang="da-DK" sz="4000" dirty="0"/>
            </a:br>
            <a:r>
              <a:rPr lang="da-DK" sz="4000" i="1" dirty="0"/>
              <a:t>Ekko: </a:t>
            </a:r>
            <a:r>
              <a:rPr lang="da-DK" sz="4000" i="1" dirty="0" smtClean="0"/>
              <a:t> Al </a:t>
            </a:r>
            <a:r>
              <a:rPr lang="da-DK" sz="4000" i="1" dirty="0"/>
              <a:t>ære til Gud Far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/>
              <a:t>Stille, vær stille!</a:t>
            </a:r>
            <a:br>
              <a:rPr lang="da-DK" sz="4000" dirty="0"/>
            </a:br>
            <a:r>
              <a:rPr lang="da-DK" sz="4000" dirty="0"/>
              <a:t>Al ære til Guds Søn</a:t>
            </a:r>
            <a:br>
              <a:rPr lang="da-DK" sz="4000" dirty="0"/>
            </a:br>
            <a:r>
              <a:rPr lang="da-DK" sz="4000" i="1" dirty="0"/>
              <a:t>Ekko: </a:t>
            </a:r>
            <a:r>
              <a:rPr lang="da-DK" sz="4000" i="1" dirty="0" smtClean="0"/>
              <a:t> Al </a:t>
            </a:r>
            <a:r>
              <a:rPr lang="da-DK" sz="4000" i="1" dirty="0"/>
              <a:t>ære til Guds Søn</a:t>
            </a:r>
            <a:endParaRPr lang="da-DK" sz="4000" dirty="0"/>
          </a:p>
        </p:txBody>
      </p:sp>
      <p:pic>
        <p:nvPicPr>
          <p:cNvPr id="5122" name="Picture 2" descr="http://3.bp.blogspot.com/_-nHGXu7aOY0/TGVh1kZthSI/AAAAAAAAAvg/4rCiFAZ1K-0/s1600/segund-venida-de-cristo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6574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i="1" dirty="0"/>
              <a:t>Stille, vær stille!</a:t>
            </a:r>
            <a:br>
              <a:rPr lang="da-DK" sz="4000" i="1" dirty="0"/>
            </a:br>
            <a:r>
              <a:rPr lang="da-DK" sz="4000" i="1" dirty="0"/>
              <a:t>og pris Gud Helligånd!</a:t>
            </a:r>
            <a:br>
              <a:rPr lang="da-DK" sz="4000" i="1" dirty="0"/>
            </a:br>
            <a:r>
              <a:rPr lang="da-DK" sz="4000" i="1" dirty="0"/>
              <a:t>Livet er stærkest</a:t>
            </a:r>
            <a:br>
              <a:rPr lang="da-DK" sz="4000" i="1" dirty="0"/>
            </a:br>
            <a:r>
              <a:rPr lang="da-DK" sz="4000" i="1" dirty="0"/>
              <a:t>vi lever i Guds </a:t>
            </a:r>
            <a:r>
              <a:rPr lang="da-DK" sz="4000" i="1" dirty="0" smtClean="0"/>
              <a:t>hånd</a:t>
            </a:r>
          </a:p>
          <a:p>
            <a:pPr marL="0" indent="0">
              <a:buNone/>
            </a:pPr>
            <a:endParaRPr lang="da-DK" sz="4000" i="1" dirty="0"/>
          </a:p>
        </p:txBody>
      </p:sp>
      <p:pic>
        <p:nvPicPr>
          <p:cNvPr id="6146" name="Picture 2" descr="http://kulturkamp.blogs.berlingske.dk/files/2013/03/opstandelsen-arne-haugen-sorensen-203x30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952328" cy="43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706566" y="1916832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da-DK" sz="4000" dirty="0" smtClean="0"/>
              <a:t>3. Stille</a:t>
            </a:r>
            <a:r>
              <a:rPr lang="da-DK" sz="4000" dirty="0"/>
              <a:t>, vær stille!</a:t>
            </a:r>
            <a:br>
              <a:rPr lang="da-DK" sz="4000" dirty="0"/>
            </a:br>
            <a:r>
              <a:rPr lang="da-DK" sz="4000" dirty="0"/>
              <a:t>I dag er Herrens dag!</a:t>
            </a:r>
            <a:br>
              <a:rPr lang="da-DK" sz="4000" dirty="0"/>
            </a:br>
            <a:r>
              <a:rPr lang="da-DK" sz="4000" i="1" dirty="0"/>
              <a:t>Ekko: I dag er Herrens dag!</a:t>
            </a:r>
            <a:br>
              <a:rPr lang="da-DK" sz="4000" i="1" dirty="0"/>
            </a:br>
            <a:r>
              <a:rPr lang="da-DK" sz="4000" dirty="0"/>
              <a:t>Ingen skal kæmpe!</a:t>
            </a:r>
            <a:br>
              <a:rPr lang="da-DK" sz="4000" dirty="0"/>
            </a:br>
            <a:r>
              <a:rPr lang="da-DK" sz="4000" dirty="0"/>
              <a:t>Gud fører selv sin sag.</a:t>
            </a:r>
            <a:br>
              <a:rPr lang="da-DK" sz="4000" dirty="0"/>
            </a:br>
            <a:r>
              <a:rPr lang="da-DK" sz="4000" i="1" dirty="0"/>
              <a:t>Ekko: Gud fører selv sin </a:t>
            </a:r>
            <a:r>
              <a:rPr lang="da-DK" sz="4000" i="1" dirty="0" smtClean="0"/>
              <a:t>sag</a:t>
            </a:r>
          </a:p>
          <a:p>
            <a:pPr marL="0" indent="0" algn="ctr">
              <a:buNone/>
            </a:pPr>
            <a:r>
              <a:rPr lang="da-DK" sz="4000" i="1" dirty="0"/>
              <a:t>*</a:t>
            </a:r>
          </a:p>
          <a:p>
            <a:pPr marL="0" indent="0" algn="ctr">
              <a:buNone/>
            </a:pPr>
            <a:endParaRPr lang="da-DK" sz="40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170" name="Picture 2" descr="http://1.bp.blogspot.com/-lUG51sLViPQ/TmxfVn2kvBI/AAAAAAAAAbY/Arh3M91D58w/s320/praise%252520the%252520lo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3.bp.blogspot.com/_YBZN1xnTj_E/SUuKuj0DgdI/AAAAAAAABKI/chsToM5eZLQ/s400/Teknologinyt_spione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05" y="1614200"/>
            <a:ext cx="2834243" cy="25462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1. Josva sendte to spioner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4000" dirty="0" smtClean="0"/>
              <a:t>Josva </a:t>
            </a:r>
            <a:r>
              <a:rPr lang="da-DK" sz="4000" dirty="0"/>
              <a:t>sendte to spioner</a:t>
            </a:r>
            <a:br>
              <a:rPr lang="da-DK" sz="4000" dirty="0"/>
            </a:br>
            <a:r>
              <a:rPr lang="da-DK" sz="4000" dirty="0"/>
              <a:t>ind i </a:t>
            </a:r>
            <a:r>
              <a:rPr lang="da-DK" sz="4000" dirty="0" err="1"/>
              <a:t>Jeriko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i="1" dirty="0"/>
              <a:t>   Alle: ind i </a:t>
            </a:r>
            <a:r>
              <a:rPr lang="da-DK" sz="4000" i="1" dirty="0" err="1"/>
              <a:t>Jeriko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/>
              <a:t>uden våben og patroner</a:t>
            </a:r>
            <a:br>
              <a:rPr lang="da-DK" sz="4000" dirty="0"/>
            </a:br>
            <a:r>
              <a:rPr lang="da-DK" sz="4000" dirty="0"/>
              <a:t>og hvor sku’ de bo?</a:t>
            </a:r>
            <a:br>
              <a:rPr lang="da-DK" sz="4000" dirty="0"/>
            </a:br>
            <a:r>
              <a:rPr lang="da-DK" sz="4000" i="1" dirty="0"/>
              <a:t>   Alle: og hvor sku’ de bo</a:t>
            </a:r>
            <a:r>
              <a:rPr lang="da-DK" sz="4000" i="1" dirty="0" smtClean="0"/>
              <a:t>? </a:t>
            </a:r>
            <a:endParaRPr lang="da-DK" sz="40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 descr="http://www.aeroseum.se/bilder/spioner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58" y="4261485"/>
            <a:ext cx="2760345" cy="2596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1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4000" dirty="0"/>
              <a:t>2. </a:t>
            </a:r>
            <a:r>
              <a:rPr lang="da-DK" sz="4000" dirty="0" err="1"/>
              <a:t>Rahab</a:t>
            </a:r>
            <a:r>
              <a:rPr lang="da-DK" sz="4000" dirty="0"/>
              <a:t> tilbød mænd i knibe</a:t>
            </a:r>
            <a:br>
              <a:rPr lang="da-DK" sz="4000" dirty="0"/>
            </a:br>
            <a:r>
              <a:rPr lang="da-DK" sz="4000" dirty="0"/>
              <a:t>plads omkring sit bord:</a:t>
            </a:r>
            <a:br>
              <a:rPr lang="da-DK" sz="4000" dirty="0"/>
            </a:br>
            <a:r>
              <a:rPr lang="da-DK" sz="4000" i="1" dirty="0"/>
              <a:t>   Alle: plads omkring sit bord</a:t>
            </a:r>
            <a:r>
              <a:rPr lang="da-DK" sz="4000" dirty="0"/>
              <a:t>:</a:t>
            </a:r>
            <a:br>
              <a:rPr lang="da-DK" sz="4000" dirty="0"/>
            </a:br>
            <a:r>
              <a:rPr lang="da-DK" sz="4000" dirty="0"/>
              <a:t>’Jeg har hjulpet mænd på stribe!</a:t>
            </a:r>
            <a:br>
              <a:rPr lang="da-DK" sz="4000" dirty="0"/>
            </a:br>
            <a:r>
              <a:rPr lang="da-DK" sz="4000" dirty="0"/>
              <a:t>Tro mig på mit ord!’</a:t>
            </a:r>
            <a:br>
              <a:rPr lang="da-DK" sz="4000" dirty="0"/>
            </a:br>
            <a:r>
              <a:rPr lang="da-DK" sz="4000" i="1" dirty="0"/>
              <a:t>   Alle: Tro mig på mit ord!</a:t>
            </a:r>
            <a:endParaRPr lang="da-DK" sz="40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http://www.berejst.dk/212/Cykel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47" y="4554855"/>
            <a:ext cx="3424555" cy="230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6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s://encrypted-tbn3.gstatic.com/images?q=tbn:ANd9GcQXi2NZ8gTWw8nluuSAHELPYYz-caIIc7vsbPnLMdqP3mvKZHYy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36570"/>
            <a:ext cx="3821430" cy="3821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dirty="0"/>
              <a:t>3. To spioner sov om natten</a:t>
            </a:r>
            <a:br>
              <a:rPr lang="da-DK" sz="4000" dirty="0"/>
            </a:br>
            <a:r>
              <a:rPr lang="da-DK" sz="4000" dirty="0"/>
              <a:t>trygt i </a:t>
            </a:r>
            <a:r>
              <a:rPr lang="da-DK" sz="4000" dirty="0" err="1"/>
              <a:t>Rahabs</a:t>
            </a:r>
            <a:r>
              <a:rPr lang="da-DK" sz="4000" dirty="0"/>
              <a:t> hjem.</a:t>
            </a:r>
            <a:br>
              <a:rPr lang="da-DK" sz="4000" dirty="0"/>
            </a:br>
            <a:r>
              <a:rPr lang="da-DK" sz="4000" dirty="0"/>
              <a:t>   </a:t>
            </a:r>
            <a:r>
              <a:rPr lang="da-DK" sz="4000" i="1" dirty="0"/>
              <a:t>Alle: trygt i </a:t>
            </a:r>
            <a:r>
              <a:rPr lang="da-DK" sz="4000" i="1" dirty="0" err="1"/>
              <a:t>Rahabs</a:t>
            </a:r>
            <a:r>
              <a:rPr lang="da-DK" sz="4000" i="1" dirty="0"/>
              <a:t> hjem.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/>
              <a:t>Og hun løj: ’De har forladt den,</a:t>
            </a:r>
            <a:br>
              <a:rPr lang="da-DK" sz="4000" dirty="0"/>
            </a:br>
            <a:r>
              <a:rPr lang="da-DK" sz="4000" dirty="0"/>
              <a:t>skynd jer efter dem!’</a:t>
            </a:r>
            <a:br>
              <a:rPr lang="da-DK" sz="4000" dirty="0"/>
            </a:br>
            <a:r>
              <a:rPr lang="da-DK" sz="4000" i="1" dirty="0"/>
              <a:t>   Alle: skynd jer efter dem!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33694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www.lambsongs.co.nz/Activities%20Bible/Jericho%20-%20Rahab%20col%20-%20make%20red%20cord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20" y="0"/>
            <a:ext cx="222885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1560" y="1883122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da-DK" sz="4000" dirty="0"/>
              <a:t>4. Sådan sendte </a:t>
            </a:r>
            <a:r>
              <a:rPr lang="da-DK" sz="4000" dirty="0" err="1"/>
              <a:t>Rahab</a:t>
            </a:r>
            <a:r>
              <a:rPr lang="da-DK" sz="4000" dirty="0"/>
              <a:t> kongen </a:t>
            </a:r>
            <a:br>
              <a:rPr lang="da-DK" sz="4000" dirty="0"/>
            </a:br>
            <a:r>
              <a:rPr lang="da-DK" sz="4000" dirty="0"/>
              <a:t>ud på løbetur</a:t>
            </a:r>
            <a:br>
              <a:rPr lang="da-DK" sz="4000" dirty="0"/>
            </a:br>
            <a:r>
              <a:rPr lang="da-DK" sz="4000" i="1" dirty="0"/>
              <a:t>   Alle: ud på løbetur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/>
              <a:t>mens hun </a:t>
            </a:r>
            <a:r>
              <a:rPr lang="da-DK" sz="4000" dirty="0" err="1"/>
              <a:t>kigged</a:t>
            </a:r>
            <a:r>
              <a:rPr lang="da-DK" sz="4000" dirty="0"/>
              <a:t>’ fra balkonen</a:t>
            </a:r>
            <a:br>
              <a:rPr lang="da-DK" sz="4000" dirty="0"/>
            </a:br>
            <a:r>
              <a:rPr lang="da-DK" sz="4000" dirty="0"/>
              <a:t>tæt ved byens mur.</a:t>
            </a:r>
            <a:br>
              <a:rPr lang="da-DK" sz="4000" dirty="0"/>
            </a:br>
            <a:r>
              <a:rPr lang="da-DK" sz="4000" i="1" dirty="0"/>
              <a:t>   Alle: tæt ved byens mur.</a:t>
            </a:r>
            <a:endParaRPr lang="da-DK" sz="40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49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4000" dirty="0"/>
              <a:t>5. ’Kom så, mænd, hvis I vil flygte</a:t>
            </a:r>
            <a:br>
              <a:rPr lang="da-DK" sz="4000" dirty="0"/>
            </a:br>
            <a:r>
              <a:rPr lang="da-DK" sz="4000" dirty="0"/>
              <a:t>brug nu dette reb!’</a:t>
            </a:r>
            <a:br>
              <a:rPr lang="da-DK" sz="4000" dirty="0"/>
            </a:br>
            <a:r>
              <a:rPr lang="da-DK" sz="4000" i="1" dirty="0"/>
              <a:t>   Alle: brug nu dette reb!’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/>
              <a:t>Hun var bedre end sit rygte</a:t>
            </a:r>
            <a:br>
              <a:rPr lang="da-DK" sz="4000" dirty="0"/>
            </a:br>
            <a:r>
              <a:rPr lang="da-DK" sz="4000" dirty="0"/>
              <a:t>hjalp dem da det kneb.</a:t>
            </a:r>
            <a:br>
              <a:rPr lang="da-DK" sz="4000" dirty="0"/>
            </a:br>
            <a:r>
              <a:rPr lang="da-DK" sz="4000" i="1" dirty="0"/>
              <a:t>   Alle: hjalp dem da det kneb</a:t>
            </a:r>
            <a:r>
              <a:rPr lang="da-DK" sz="4000" dirty="0"/>
              <a:t>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55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3.bp.blogspot.com/_QVtPk6brgO4/TB9fUKu9vTI/AAAAAAAAA4Y/DOx19iG9nvo/s1600/Rahab_and_the_two_spies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/>
          <a:stretch/>
        </p:blipFill>
        <p:spPr bwMode="auto">
          <a:xfrm>
            <a:off x="5486400" y="3038475"/>
            <a:ext cx="365760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da-DK" sz="4000" dirty="0"/>
              <a:t>6. ’Takker for informationer,</a:t>
            </a:r>
            <a:br>
              <a:rPr lang="da-DK" sz="4000" dirty="0"/>
            </a:br>
            <a:r>
              <a:rPr lang="da-DK" sz="4000" dirty="0"/>
              <a:t>du er vores ven!’</a:t>
            </a:r>
            <a:br>
              <a:rPr lang="da-DK" sz="4000" dirty="0"/>
            </a:br>
            <a:r>
              <a:rPr lang="da-DK" sz="4000" i="1" dirty="0"/>
              <a:t>   Alle: du er vores ven!’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/>
              <a:t>sagde Josvas to spioner,</a:t>
            </a:r>
            <a:br>
              <a:rPr lang="da-DK" sz="4000" dirty="0"/>
            </a:br>
            <a:r>
              <a:rPr lang="da-DK" sz="4000" dirty="0"/>
              <a:t>’og vi ses igen!’</a:t>
            </a:r>
            <a:br>
              <a:rPr lang="da-DK" sz="4000" dirty="0"/>
            </a:br>
            <a:r>
              <a:rPr lang="da-DK" sz="4000" i="1" dirty="0"/>
              <a:t>   Alle: ’og vi ses igen!’</a:t>
            </a:r>
            <a:endParaRPr lang="da-DK" sz="40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37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ttp://3.bp.blogspot.com/-R9VGlPIDvuM/TZXtF-d_2UI/AAAAAAAAAww/ExjBISGUhdk/s1600/Rahab%2527s-Windo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7105"/>
            <a:ext cx="357187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323528" y="2636912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da-DK" sz="4000" dirty="0"/>
              <a:t>7. ’</a:t>
            </a:r>
            <a:r>
              <a:rPr lang="da-DK" sz="4000" dirty="0" err="1"/>
              <a:t>Rahab</a:t>
            </a:r>
            <a:r>
              <a:rPr lang="da-DK" sz="4000" dirty="0"/>
              <a:t>, du må </a:t>
            </a:r>
            <a:r>
              <a:rPr lang="da-DK" sz="4000" dirty="0" err="1"/>
              <a:t>ta</a:t>
            </a:r>
            <a:r>
              <a:rPr lang="da-DK" sz="4000" dirty="0"/>
              <a:t>’ og binde</a:t>
            </a:r>
            <a:br>
              <a:rPr lang="da-DK" sz="4000" dirty="0"/>
            </a:br>
            <a:r>
              <a:rPr lang="da-DK" sz="4000" dirty="0"/>
              <a:t>denne røde snor</a:t>
            </a:r>
            <a:br>
              <a:rPr lang="da-DK" sz="4000" dirty="0"/>
            </a:br>
            <a:r>
              <a:rPr lang="da-DK" sz="4000" i="1" dirty="0"/>
              <a:t>   Alle: denne røde snor</a:t>
            </a:r>
            <a:r>
              <a:rPr lang="da-DK" sz="4000" dirty="0"/>
              <a:t/>
            </a:r>
            <a:br>
              <a:rPr lang="da-DK" sz="4000" dirty="0"/>
            </a:br>
            <a:r>
              <a:rPr lang="da-DK" sz="4000" dirty="0"/>
              <a:t>på dit hus, så vi kan finde</a:t>
            </a:r>
            <a:br>
              <a:rPr lang="da-DK" sz="4000" dirty="0"/>
            </a:br>
            <a:r>
              <a:rPr lang="da-DK" sz="4000" dirty="0"/>
              <a:t>stedet hvor du bor.’</a:t>
            </a:r>
            <a:br>
              <a:rPr lang="da-DK" sz="4000" dirty="0"/>
            </a:br>
            <a:r>
              <a:rPr lang="da-DK" sz="4000" i="1" dirty="0"/>
              <a:t>   Alle: stedet hvor du bor</a:t>
            </a:r>
            <a:r>
              <a:rPr lang="da-DK" sz="4000" i="1" dirty="0" smtClean="0"/>
              <a:t>. </a:t>
            </a:r>
            <a:endParaRPr lang="da-DK" sz="40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42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791</TotalTime>
  <Words>157</Words>
  <Application>Microsoft Office PowerPoint</Application>
  <PresentationFormat>Skærmshow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28</vt:i4>
      </vt:variant>
    </vt:vector>
  </HeadingPairs>
  <TitlesOfParts>
    <vt:vector size="29" baseType="lpstr">
      <vt:lpstr>Median</vt:lpstr>
      <vt:lpstr>Jeriko </vt:lpstr>
      <vt:lpstr>Udvandringen af Egypten</vt:lpstr>
      <vt:lpstr>1. Josva sendte to spioner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2. Jeriko var lukket og låst</vt:lpstr>
      <vt:lpstr>PowerPoint-præsentation</vt:lpstr>
      <vt:lpstr>PowerPoint-præsentation</vt:lpstr>
      <vt:lpstr>PowerPoint-præsentation</vt:lpstr>
      <vt:lpstr> 3. De vandrede rundt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4. Stille, vær stille!</vt:lpstr>
      <vt:lpstr>PowerPoint-præsentation</vt:lpstr>
      <vt:lpstr>PowerPoint-præsentation</vt:lpstr>
      <vt:lpstr>PowerPoint-præsentation</vt:lpstr>
      <vt:lpstr>PowerPoint-præsentation</vt:lpstr>
    </vt:vector>
  </TitlesOfParts>
  <Company>IT-Center Fyn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Jeriko </dc:title>
  <dc:creator>Merete Bandak</dc:creator>
  <cp:lastModifiedBy>Merete Bandak</cp:lastModifiedBy>
  <cp:revision>32</cp:revision>
  <dcterms:created xsi:type="dcterms:W3CDTF">2013-04-10T16:16:26Z</dcterms:created>
  <dcterms:modified xsi:type="dcterms:W3CDTF">2013-06-19T20:53:42Z</dcterms:modified>
</cp:coreProperties>
</file>